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373768" y="828001"/>
            <a:ext cx="6368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</a:t>
            </a:r>
            <a:r>
              <a:rPr lang="de-DE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#WM-59 / </a:t>
            </a:r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Prox1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63914" y="5550331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(red) and Prox1 (green) in primary human dermal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lymphatic endothelial 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with monoclonal mouse anti-human CD31 #WM-59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101-M92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and polyclonal anti-human Prox1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102-PA32AG]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cells were pretreated wit 0.1% Triton X100. 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IF_LEC1406-04;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102-PA32AG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101-M92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2µg/ml),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6" name="Textfeld 245"/>
          <p:cNvSpPr txBox="1"/>
          <p:nvPr/>
        </p:nvSpPr>
        <p:spPr>
          <a:xfrm>
            <a:off x="1789854" y="3093960"/>
            <a:ext cx="13452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7" name="Textfeld 246"/>
          <p:cNvSpPr txBox="1"/>
          <p:nvPr/>
        </p:nvSpPr>
        <p:spPr>
          <a:xfrm>
            <a:off x="4608548" y="3093960"/>
            <a:ext cx="134203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Prox1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8" name="Textfeld 247"/>
          <p:cNvSpPr txBox="1"/>
          <p:nvPr/>
        </p:nvSpPr>
        <p:spPr>
          <a:xfrm>
            <a:off x="4608548" y="5180999"/>
            <a:ext cx="2746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</a:t>
            </a:r>
          </a:p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anti-mouse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-PE; 1:400))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9" name="Textfeld 248"/>
          <p:cNvSpPr txBox="1"/>
          <p:nvPr/>
        </p:nvSpPr>
        <p:spPr>
          <a:xfrm>
            <a:off x="1789854" y="5185726"/>
            <a:ext cx="85472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CD31 / Prox1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0" name="Grafik 2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54" y="1268760"/>
            <a:ext cx="2440634" cy="1825200"/>
          </a:xfrm>
          <a:prstGeom prst="rect">
            <a:avLst/>
          </a:prstGeom>
        </p:spPr>
      </p:pic>
      <p:pic>
        <p:nvPicPr>
          <p:cNvPr id="251" name="Grafik 2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48" y="1268760"/>
            <a:ext cx="2440634" cy="1825200"/>
          </a:xfrm>
          <a:prstGeom prst="rect">
            <a:avLst/>
          </a:prstGeom>
        </p:spPr>
      </p:pic>
      <p:pic>
        <p:nvPicPr>
          <p:cNvPr id="252" name="Grafik 2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854" y="3360526"/>
            <a:ext cx="2440634" cy="1825200"/>
          </a:xfrm>
          <a:prstGeom prst="rect">
            <a:avLst/>
          </a:prstGeom>
        </p:spPr>
      </p:pic>
      <p:pic>
        <p:nvPicPr>
          <p:cNvPr id="253" name="Grafik 2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48" y="3360526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108</cp:revision>
  <cp:lastPrinted>2014-07-08T13:54:51Z</cp:lastPrinted>
  <dcterms:created xsi:type="dcterms:W3CDTF">2014-01-30T08:05:57Z</dcterms:created>
  <dcterms:modified xsi:type="dcterms:W3CDTF">2015-03-26T08:29:32Z</dcterms:modified>
</cp:coreProperties>
</file>